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57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121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32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71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01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54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956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1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27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201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3EF1D-87A4-4B77-A715-4820555F6C7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B7409-F1EF-4F88-95DC-9A141EAE3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131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63738"/>
          </a:xfrm>
        </p:spPr>
        <p:txBody>
          <a:bodyPr>
            <a:normAutofit/>
          </a:bodyPr>
          <a:lstStyle/>
          <a:p>
            <a:r>
              <a:rPr lang="kk-KZ" b="1" dirty="0"/>
              <a:t>Дәріс 13.</a:t>
            </a:r>
            <a:r>
              <a:rPr lang="kk-KZ" dirty="0"/>
              <a:t> Визуалды мәліметтерді талдау —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Visual Mining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86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Әдеттегі визуализация әдісі: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Ақпаратты пайдаланушыға түсінікті етіп көрсетеді;</a:t>
            </a:r>
          </a:p>
          <a:p>
            <a:r>
              <a:rPr lang="kk-KZ" dirty="0" smtClean="0"/>
              <a:t>Бастапқы мәліметтер бойынша заңдылықтарды тиянақты сипатайды;</a:t>
            </a:r>
          </a:p>
          <a:p>
            <a:r>
              <a:rPr lang="kk-KZ" dirty="0" smtClean="0"/>
              <a:t>Ақпарат көлемі азаяды;</a:t>
            </a:r>
          </a:p>
          <a:p>
            <a:r>
              <a:rPr lang="kk-KZ" dirty="0" smtClean="0"/>
              <a:t>Қателерді түзетуге мүмкіндік береді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21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Mining </a:t>
            </a:r>
            <a:r>
              <a:rPr lang="kk-KZ" dirty="0" smtClean="0"/>
              <a:t>құралдарының визуализациясы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Әрбір </a:t>
            </a:r>
            <a:r>
              <a:rPr lang="en-US" dirty="0" smtClean="0"/>
              <a:t>Data Mining </a:t>
            </a:r>
            <a:r>
              <a:rPr lang="kk-KZ" dirty="0" smtClean="0"/>
              <a:t> алгоритміне әртүрлі визуализация әдісі қолданылады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46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Mining </a:t>
            </a:r>
            <a:r>
              <a:rPr lang="kk-KZ" dirty="0" smtClean="0"/>
              <a:t>моделінің визуализациясы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5" y="1988840"/>
            <a:ext cx="8501211" cy="410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4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Чернова беті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419225"/>
            <a:ext cx="8104187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8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Ландшафты визулизатор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988840"/>
            <a:ext cx="6513513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39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96ef0e4173a79dae87d917cca63dd3526613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52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Дәріс 13. Визуалды мәліметтерді талдау — Visual Mining</vt:lpstr>
      <vt:lpstr>Әдеттегі визуализация әдісі:</vt:lpstr>
      <vt:lpstr>Data Mining құралдарының визуализациясы</vt:lpstr>
      <vt:lpstr>Data Mining моделінің визуализациясы</vt:lpstr>
      <vt:lpstr>Чернова беті</vt:lpstr>
      <vt:lpstr>Ландшафты визулизатор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13. Визуалды мәліметтерді талдау — Visual Mining</dc:title>
  <dc:creator>БахНаз</dc:creator>
  <cp:lastModifiedBy>БахНаз</cp:lastModifiedBy>
  <cp:revision>3</cp:revision>
  <dcterms:created xsi:type="dcterms:W3CDTF">2019-01-08T09:17:29Z</dcterms:created>
  <dcterms:modified xsi:type="dcterms:W3CDTF">2019-01-08T11:21:15Z</dcterms:modified>
</cp:coreProperties>
</file>